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80" d="100"/>
          <a:sy n="80" d="100"/>
        </p:scale>
        <p:origin x="710" y="178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7104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10</cp:revision>
  <dcterms:created xsi:type="dcterms:W3CDTF">2022-04-20T15:39:56Z</dcterms:created>
  <dcterms:modified xsi:type="dcterms:W3CDTF">2024-05-24T20:48:29Z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